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  <p:sldId id="258" r:id="rId5"/>
    <p:sldId id="256" r:id="rId6"/>
    <p:sldId id="257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98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41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77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055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76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36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03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66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01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7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56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66981-E7E0-40FD-8447-015B8606AD9C}" type="datetimeFigureOut">
              <a:rPr lang="zh-CN" altLang="en-US" smtClean="0"/>
              <a:t>2024/2/25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A6788-B44F-405C-BDD0-F7B95CFFC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41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03648" y="1995686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https://cas.rcloud.edu.cn/login?code=11071&amp;service=http%3A%2F%2Fxxu.rcloud.edu.cn%2Fbusiness%2Flogin.do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59582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填报网址河南省高校科技管理云服务平台</a:t>
            </a:r>
          </a:p>
        </p:txBody>
      </p:sp>
    </p:spTree>
    <p:extLst>
      <p:ext uri="{BB962C8B-B14F-4D97-AF65-F5344CB8AC3E}">
        <p14:creationId xmlns:p14="http://schemas.microsoft.com/office/powerpoint/2010/main" val="902847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" y="0"/>
            <a:ext cx="8964000" cy="271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9992" y="19548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*为必填项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726"/>
          <a:stretch/>
        </p:blipFill>
        <p:spPr bwMode="auto">
          <a:xfrm>
            <a:off x="107504" y="2787774"/>
            <a:ext cx="8865041" cy="90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278777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所有作者均需填写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5776" y="170765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准确填写总字数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16216" y="285978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准确填写参编字数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95886"/>
            <a:ext cx="77724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07904" y="4011910"/>
            <a:ext cx="4942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cip</a:t>
            </a:r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检索页、封面、</a:t>
            </a:r>
            <a:r>
              <a:rPr lang="en-US" altLang="zh-CN" sz="14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cip</a:t>
            </a:r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页、前言合并为一个</a:t>
            </a:r>
            <a:r>
              <a:rPr lang="en-US" altLang="zh-CN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pdf</a:t>
            </a:r>
          </a:p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检索网址中央宣传部出版物数据中心</a:t>
            </a:r>
            <a:r>
              <a:rPr lang="en-US" altLang="zh-CN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https://pdc.capub.cn/</a:t>
            </a:r>
            <a:endParaRPr lang="zh-CN" altLang="en-US" sz="1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873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185167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项目填写注意事项</a:t>
            </a:r>
          </a:p>
        </p:txBody>
      </p:sp>
    </p:spTree>
    <p:extLst>
      <p:ext uri="{BB962C8B-B14F-4D97-AF65-F5344CB8AC3E}">
        <p14:creationId xmlns:p14="http://schemas.microsoft.com/office/powerpoint/2010/main" val="939606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5007"/>
            <a:ext cx="9144000" cy="1470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5696" y="170765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所有成员均需填写</a:t>
            </a:r>
          </a:p>
        </p:txBody>
      </p:sp>
    </p:spTree>
    <p:extLst>
      <p:ext uri="{BB962C8B-B14F-4D97-AF65-F5344CB8AC3E}">
        <p14:creationId xmlns:p14="http://schemas.microsoft.com/office/powerpoint/2010/main" val="211792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95782"/>
            <a:ext cx="11811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51766"/>
            <a:ext cx="6681335" cy="15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39998"/>
            <a:ext cx="6688501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07904" y="26749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加入考核和奖励</a:t>
            </a:r>
          </a:p>
        </p:txBody>
      </p:sp>
    </p:spTree>
    <p:extLst>
      <p:ext uri="{BB962C8B-B14F-4D97-AF65-F5344CB8AC3E}">
        <p14:creationId xmlns:p14="http://schemas.microsoft.com/office/powerpoint/2010/main" val="282634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3558"/>
            <a:ext cx="12382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99542"/>
            <a:ext cx="11334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26749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成果填报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185167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科研项目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4997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307580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著作（教材）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5896" y="393990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专利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9542"/>
            <a:ext cx="11144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68144" y="199568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横向合同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7534"/>
            <a:ext cx="11144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100392" y="285978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成果奖</a:t>
            </a:r>
          </a:p>
        </p:txBody>
      </p:sp>
      <p:cxnSp>
        <p:nvCxnSpPr>
          <p:cNvPr id="5" name="直接箭头连接符 4"/>
          <p:cNvCxnSpPr/>
          <p:nvPr/>
        </p:nvCxnSpPr>
        <p:spPr>
          <a:xfrm>
            <a:off x="899592" y="2067694"/>
            <a:ext cx="57606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3311904" y="2715766"/>
            <a:ext cx="396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3347864" y="3291830"/>
            <a:ext cx="396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3347864" y="4155926"/>
            <a:ext cx="396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5580112" y="2211710"/>
            <a:ext cx="396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7812360" y="3075806"/>
            <a:ext cx="396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213970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论文填写注意事项</a:t>
            </a:r>
          </a:p>
        </p:txBody>
      </p:sp>
    </p:spTree>
    <p:extLst>
      <p:ext uri="{BB962C8B-B14F-4D97-AF65-F5344CB8AC3E}">
        <p14:creationId xmlns:p14="http://schemas.microsoft.com/office/powerpoint/2010/main" val="53257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" y="483518"/>
            <a:ext cx="9000000" cy="325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111885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题目填写完整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0272" y="2283718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准确填写卷、期、页码范围信息，如无填写无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9752" y="127560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见刊时间，非收录时间或在线发表时间</a:t>
            </a:r>
          </a:p>
        </p:txBody>
      </p:sp>
    </p:spTree>
    <p:extLst>
      <p:ext uri="{BB962C8B-B14F-4D97-AF65-F5344CB8AC3E}">
        <p14:creationId xmlns:p14="http://schemas.microsoft.com/office/powerpoint/2010/main" val="270877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38"/>
            <a:ext cx="8964000" cy="187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51470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所有作者均需填写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51670"/>
            <a:ext cx="8712000" cy="62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2067694"/>
            <a:ext cx="4583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附件上传正式出版的论文全文，格式</a:t>
            </a:r>
            <a:r>
              <a:rPr lang="en-US" altLang="zh-CN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pdf</a:t>
            </a:r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，一个文件。</a:t>
            </a:r>
            <a:endParaRPr lang="en-US" altLang="zh-CN" sz="1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上传论文发表网页截图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7563"/>
            <a:ext cx="9000000" cy="274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83968" y="437195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收录证明扫描成一个</a:t>
            </a:r>
            <a:r>
              <a:rPr lang="en-US" altLang="zh-CN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pdf</a:t>
            </a:r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，包含题目、出版年月、卷、期、页码、文章类型、单位、影响因子等信息。</a:t>
            </a:r>
          </a:p>
        </p:txBody>
      </p:sp>
    </p:spTree>
    <p:extLst>
      <p:ext uri="{BB962C8B-B14F-4D97-AF65-F5344CB8AC3E}">
        <p14:creationId xmlns:p14="http://schemas.microsoft.com/office/powerpoint/2010/main" val="428316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213970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专利填写注意事项</a:t>
            </a:r>
          </a:p>
        </p:txBody>
      </p:sp>
    </p:spTree>
    <p:extLst>
      <p:ext uri="{BB962C8B-B14F-4D97-AF65-F5344CB8AC3E}">
        <p14:creationId xmlns:p14="http://schemas.microsoft.com/office/powerpoint/2010/main" val="389579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" y="22209"/>
            <a:ext cx="9000000" cy="2786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59783"/>
            <a:ext cx="9000000" cy="154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72609"/>
            <a:ext cx="8856000" cy="66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4659982"/>
            <a:ext cx="5660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受理需提供受理通知书，授权专利需提供正式的授权证书，格式：</a:t>
            </a:r>
            <a:r>
              <a:rPr lang="en-US" altLang="zh-CN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pdf</a:t>
            </a:r>
            <a:endParaRPr lang="zh-CN" altLang="en-US" sz="1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134761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准确填写申请号和专利号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704" y="293179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所有发明人均需填写</a:t>
            </a:r>
          </a:p>
        </p:txBody>
      </p:sp>
    </p:spTree>
    <p:extLst>
      <p:ext uri="{BB962C8B-B14F-4D97-AF65-F5344CB8AC3E}">
        <p14:creationId xmlns:p14="http://schemas.microsoft.com/office/powerpoint/2010/main" val="8058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185167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著作填写注意事项</a:t>
            </a:r>
          </a:p>
        </p:txBody>
      </p:sp>
    </p:spTree>
    <p:extLst>
      <p:ext uri="{BB962C8B-B14F-4D97-AF65-F5344CB8AC3E}">
        <p14:creationId xmlns:p14="http://schemas.microsoft.com/office/powerpoint/2010/main" val="100865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FF0000"/>
            </a:solidFill>
            <a:latin typeface="黑体" panose="02010609060101010101" pitchFamily="49" charset="-122"/>
            <a:ea typeface="黑体" panose="02010609060101010101" pitchFamily="49" charset="-122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253</Words>
  <Application>Microsoft Office PowerPoint</Application>
  <PresentationFormat>全屏显示(16:9)</PresentationFormat>
  <Paragraphs>31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黑体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张晨阳</dc:creator>
  <cp:lastModifiedBy>xx</cp:lastModifiedBy>
  <cp:revision>22</cp:revision>
  <dcterms:created xsi:type="dcterms:W3CDTF">2021-12-12T01:46:52Z</dcterms:created>
  <dcterms:modified xsi:type="dcterms:W3CDTF">2024-02-25T08:59:54Z</dcterms:modified>
</cp:coreProperties>
</file>